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210 다락방" charset="1" panose="02020603020101020101"/>
      <p:regular r:id="rId25"/>
    </p:embeddedFont>
    <p:embeddedFont>
      <p:font typeface="210 국민체조" charset="1" panose="02020603020101020101"/>
      <p:regular r:id="rId26"/>
    </p:embeddedFont>
    <p:embeddedFont>
      <p:font typeface="윤고딕" charset="1" panose="020B0503000000000000"/>
      <p:regular r:id="rId27"/>
    </p:embeddedFont>
    <p:embeddedFont>
      <p:font typeface="윤고딕 Bold" charset="1" panose="020B0803000000000000"/>
      <p:regular r:id="rId28"/>
    </p:embeddedFont>
    <p:embeddedFont>
      <p:font typeface="Baekmuk Batang" charset="1" panose="02030600000101010101"/>
      <p:regular r:id="rId29"/>
    </p:embeddedFont>
    <p:embeddedFont>
      <p:font typeface="Beautifully Delicious Script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VAGfndLCP0E.mp4" Type="http://schemas.openxmlformats.org/officeDocument/2006/relationships/video"/><Relationship Id="rId4" Target="../media/VAGfndLCP0E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290772" y="3382908"/>
            <a:ext cx="11706457" cy="1522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8"/>
              </a:lnSpc>
            </a:pPr>
            <a:r>
              <a:rPr lang="en-US" sz="10268" spc="-102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POS기 시스템 개발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720382"/>
            <a:ext cx="297595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 strike="noStrike" u="none">
                <a:solidFill>
                  <a:srgbClr val="191919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2025.2.21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71324" y="8710857"/>
            <a:ext cx="1487976" cy="547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197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김지욱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276166" y="828675"/>
            <a:ext cx="14148035" cy="8913262"/>
          </a:xfrm>
          <a:custGeom>
            <a:avLst/>
            <a:gdLst/>
            <a:ahLst/>
            <a:cxnLst/>
            <a:rect r="r" b="b" t="t" l="l"/>
            <a:pathLst>
              <a:path h="8913262" w="14148035">
                <a:moveTo>
                  <a:pt x="0" y="0"/>
                </a:moveTo>
                <a:lnTo>
                  <a:pt x="14148035" y="0"/>
                </a:lnTo>
                <a:lnTo>
                  <a:pt x="14148035" y="8913262"/>
                </a:lnTo>
                <a:lnTo>
                  <a:pt x="0" y="8913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101" y="3120937"/>
            <a:ext cx="4401284" cy="2590470"/>
          </a:xfrm>
          <a:custGeom>
            <a:avLst/>
            <a:gdLst/>
            <a:ahLst/>
            <a:cxnLst/>
            <a:rect r="r" b="b" t="t" l="l"/>
            <a:pathLst>
              <a:path h="2590470" w="4401284">
                <a:moveTo>
                  <a:pt x="0" y="0"/>
                </a:moveTo>
                <a:lnTo>
                  <a:pt x="4401283" y="0"/>
                </a:lnTo>
                <a:lnTo>
                  <a:pt x="4401283" y="2590470"/>
                </a:lnTo>
                <a:lnTo>
                  <a:pt x="0" y="2590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395" y="1815173"/>
            <a:ext cx="29618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제품 입력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801248" y="1029848"/>
            <a:ext cx="11063472" cy="7856668"/>
          </a:xfrm>
          <a:custGeom>
            <a:avLst/>
            <a:gdLst/>
            <a:ahLst/>
            <a:cxnLst/>
            <a:rect r="r" b="b" t="t" l="l"/>
            <a:pathLst>
              <a:path h="7856668" w="11063472">
                <a:moveTo>
                  <a:pt x="0" y="0"/>
                </a:moveTo>
                <a:lnTo>
                  <a:pt x="11063471" y="0"/>
                </a:lnTo>
                <a:lnTo>
                  <a:pt x="11063471" y="7856668"/>
                </a:lnTo>
                <a:lnTo>
                  <a:pt x="0" y="7856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8395" y="1815173"/>
            <a:ext cx="29618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제품 확인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900753" y="1029848"/>
            <a:ext cx="12002009" cy="7628937"/>
          </a:xfrm>
          <a:custGeom>
            <a:avLst/>
            <a:gdLst/>
            <a:ahLst/>
            <a:cxnLst/>
            <a:rect r="r" b="b" t="t" l="l"/>
            <a:pathLst>
              <a:path h="7628937" w="12002009">
                <a:moveTo>
                  <a:pt x="0" y="0"/>
                </a:moveTo>
                <a:lnTo>
                  <a:pt x="12002009" y="0"/>
                </a:lnTo>
                <a:lnTo>
                  <a:pt x="12002009" y="7628937"/>
                </a:lnTo>
                <a:lnTo>
                  <a:pt x="0" y="7628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8395" y="1815173"/>
            <a:ext cx="29618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제품 검색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682354" y="1029848"/>
            <a:ext cx="13462794" cy="3298385"/>
          </a:xfrm>
          <a:custGeom>
            <a:avLst/>
            <a:gdLst/>
            <a:ahLst/>
            <a:cxnLst/>
            <a:rect r="r" b="b" t="t" l="l"/>
            <a:pathLst>
              <a:path h="3298385" w="13462794">
                <a:moveTo>
                  <a:pt x="0" y="0"/>
                </a:moveTo>
                <a:lnTo>
                  <a:pt x="13462794" y="0"/>
                </a:lnTo>
                <a:lnTo>
                  <a:pt x="13462794" y="3298385"/>
                </a:lnTo>
                <a:lnTo>
                  <a:pt x="0" y="3298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82354" y="4554151"/>
            <a:ext cx="11301259" cy="4704149"/>
          </a:xfrm>
          <a:custGeom>
            <a:avLst/>
            <a:gdLst/>
            <a:ahLst/>
            <a:cxnLst/>
            <a:rect r="r" b="b" t="t" l="l"/>
            <a:pathLst>
              <a:path h="4704149" w="11301259">
                <a:moveTo>
                  <a:pt x="0" y="0"/>
                </a:moveTo>
                <a:lnTo>
                  <a:pt x="11301259" y="0"/>
                </a:lnTo>
                <a:lnTo>
                  <a:pt x="11301259" y="4704149"/>
                </a:lnTo>
                <a:lnTo>
                  <a:pt x="0" y="4704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8395" y="1815173"/>
            <a:ext cx="29618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제품 계산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2-5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558347" y="901868"/>
            <a:ext cx="7171305" cy="8483265"/>
          </a:xfrm>
          <a:custGeom>
            <a:avLst/>
            <a:gdLst/>
            <a:ahLst/>
            <a:cxnLst/>
            <a:rect r="r" b="b" t="t" l="l"/>
            <a:pathLst>
              <a:path h="8483265" w="7171305">
                <a:moveTo>
                  <a:pt x="0" y="0"/>
                </a:moveTo>
                <a:lnTo>
                  <a:pt x="7171306" y="0"/>
                </a:lnTo>
                <a:lnTo>
                  <a:pt x="7171306" y="8483264"/>
                </a:lnTo>
                <a:lnTo>
                  <a:pt x="0" y="8483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7" t="0" r="-58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8395" y="1815173"/>
            <a:ext cx="29618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계산 방법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2-6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575451" y="3542021"/>
            <a:ext cx="13137097" cy="2775212"/>
          </a:xfrm>
          <a:custGeom>
            <a:avLst/>
            <a:gdLst/>
            <a:ahLst/>
            <a:cxnLst/>
            <a:rect r="r" b="b" t="t" l="l"/>
            <a:pathLst>
              <a:path h="2775212" w="13137097">
                <a:moveTo>
                  <a:pt x="0" y="0"/>
                </a:moveTo>
                <a:lnTo>
                  <a:pt x="13137098" y="0"/>
                </a:lnTo>
                <a:lnTo>
                  <a:pt x="13137098" y="2775212"/>
                </a:lnTo>
                <a:lnTo>
                  <a:pt x="0" y="2775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6105" y="944123"/>
            <a:ext cx="2384118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종료 코드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75665" y="-200025"/>
            <a:ext cx="1412335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64028"/>
            <a:ext cx="6869633" cy="100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결과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90868" y="9425579"/>
            <a:ext cx="18869735" cy="120011"/>
            <a:chOff x="0" y="0"/>
            <a:chExt cx="4969807" cy="316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90868" y="9138289"/>
            <a:ext cx="18869735" cy="120011"/>
            <a:chOff x="0" y="0"/>
            <a:chExt cx="4969807" cy="316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380983" y="1009650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87478" y="1009650"/>
            <a:ext cx="14630400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-290868" y="944123"/>
            <a:ext cx="3137198" cy="162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결과</a:t>
            </a:r>
          </a:p>
          <a:p>
            <a:pPr algn="r">
              <a:lnSpc>
                <a:spcPts val="658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64028"/>
            <a:ext cx="6869633" cy="99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질의 응답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90868" y="9425579"/>
            <a:ext cx="18869735" cy="120011"/>
            <a:chOff x="0" y="0"/>
            <a:chExt cx="4969807" cy="316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90868" y="9134117"/>
            <a:ext cx="18869735" cy="120011"/>
            <a:chOff x="0" y="0"/>
            <a:chExt cx="4969807" cy="316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290868" y="8842656"/>
            <a:ext cx="18869735" cy="120011"/>
            <a:chOff x="0" y="0"/>
            <a:chExt cx="4969807" cy="316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-126220">
            <a:off x="6866326" y="2078447"/>
            <a:ext cx="4544160" cy="269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50"/>
              </a:lnSpc>
              <a:spcBef>
                <a:spcPct val="0"/>
              </a:spcBef>
            </a:pPr>
            <a:r>
              <a:rPr lang="en-US" sz="1575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Q&amp;A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94003">
            <a:off x="5887041" y="3095740"/>
            <a:ext cx="6461515" cy="2725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19"/>
              </a:lnSpc>
              <a:spcBef>
                <a:spcPct val="0"/>
              </a:spcBef>
            </a:pPr>
            <a:r>
              <a:rPr lang="en-US" sz="15942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29267" y="2427015"/>
            <a:ext cx="6278461" cy="970915"/>
            <a:chOff x="0" y="0"/>
            <a:chExt cx="8371281" cy="129455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184383" y="168402"/>
              <a:ext cx="7186898" cy="88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7"/>
                </a:lnSpc>
                <a:spcBef>
                  <a:spcPct val="0"/>
                </a:spcBef>
              </a:pPr>
              <a:r>
                <a:rPr lang="en-US" sz="3969" spc="-18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프로젝트 소개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33350"/>
              <a:ext cx="1495422" cy="1427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sz="6399" strike="noStrike" u="none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1.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23950" y="934598"/>
            <a:ext cx="2186274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목 차</a:t>
            </a:r>
          </a:p>
        </p:txBody>
      </p:sp>
      <p:sp>
        <p:nvSpPr>
          <p:cNvPr name="AutoShape 9" id="9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1510217" y="3970559"/>
            <a:ext cx="6278461" cy="970915"/>
            <a:chOff x="0" y="0"/>
            <a:chExt cx="8371281" cy="129455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184383" y="250105"/>
              <a:ext cx="7186898" cy="88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7"/>
                </a:lnSpc>
                <a:spcBef>
                  <a:spcPct val="0"/>
                </a:spcBef>
              </a:pPr>
              <a:r>
                <a:rPr lang="en-US" sz="3969" spc="-18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코드 설명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133350"/>
              <a:ext cx="1495422" cy="1427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2</a:t>
              </a:r>
              <a:r>
                <a:rPr lang="en-US" sz="6399" strike="noStrike" u="none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529267" y="5693949"/>
            <a:ext cx="6278461" cy="970915"/>
            <a:chOff x="0" y="0"/>
            <a:chExt cx="8371281" cy="129455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184383" y="250105"/>
              <a:ext cx="7186898" cy="88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7"/>
                </a:lnSpc>
                <a:spcBef>
                  <a:spcPct val="0"/>
                </a:spcBef>
              </a:pPr>
              <a:r>
                <a:rPr lang="en-US" sz="3969" spc="-18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결과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33350"/>
              <a:ext cx="1495422" cy="1427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3</a:t>
              </a:r>
              <a:r>
                <a:rPr lang="en-US" sz="6399" strike="noStrike" u="none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529267" y="7420945"/>
            <a:ext cx="6278461" cy="970915"/>
            <a:chOff x="0" y="0"/>
            <a:chExt cx="8371281" cy="129455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184383" y="250105"/>
              <a:ext cx="7186898" cy="88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7"/>
                </a:lnSpc>
                <a:spcBef>
                  <a:spcPct val="0"/>
                </a:spcBef>
              </a:pPr>
              <a:r>
                <a:rPr lang="en-US" sz="3969" spc="-18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Q&amp;A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133350"/>
              <a:ext cx="1495422" cy="1427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4</a:t>
              </a:r>
              <a:r>
                <a:rPr lang="en-US" sz="6399" strike="noStrike" u="none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64028"/>
            <a:ext cx="6869633" cy="94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프로젝트 소개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942975"/>
            <a:ext cx="376677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소개</a:t>
            </a:r>
          </a:p>
        </p:txBody>
      </p:sp>
      <p:sp>
        <p:nvSpPr>
          <p:cNvPr name="AutoShape 6" id="6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4060893"/>
            <a:ext cx="16462267" cy="2089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POS 시스템 개발 프로젝트로 로그인, 제품 메뉴 구성, 제품 검색,입고,입력 등 기능 구현,계산 기능 구현, 종료 시 분 당 급여 계산 등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실 POS기에 있을 만한 기능 구현 프로젝트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559654"/>
            <a:ext cx="16462267" cy="679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개발 언어 : 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90868" y="9425579"/>
            <a:ext cx="18869735" cy="120011"/>
            <a:chOff x="0" y="0"/>
            <a:chExt cx="4969807" cy="316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709183" y="4664028"/>
            <a:ext cx="6869633" cy="100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코드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77047" y="1919948"/>
            <a:ext cx="7321931" cy="7232386"/>
          </a:xfrm>
          <a:custGeom>
            <a:avLst/>
            <a:gdLst/>
            <a:ahLst/>
            <a:cxnLst/>
            <a:rect r="r" b="b" t="t" l="l"/>
            <a:pathLst>
              <a:path h="7232386" w="7321931">
                <a:moveTo>
                  <a:pt x="0" y="0"/>
                </a:moveTo>
                <a:lnTo>
                  <a:pt x="7321931" y="0"/>
                </a:lnTo>
                <a:lnTo>
                  <a:pt x="7321931" y="7232387"/>
                </a:lnTo>
                <a:lnTo>
                  <a:pt x="0" y="7232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291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18856" y="1996151"/>
            <a:ext cx="9655890" cy="7079982"/>
          </a:xfrm>
          <a:custGeom>
            <a:avLst/>
            <a:gdLst/>
            <a:ahLst/>
            <a:cxnLst/>
            <a:rect r="r" b="b" t="t" l="l"/>
            <a:pathLst>
              <a:path h="7079982" w="9655890">
                <a:moveTo>
                  <a:pt x="0" y="0"/>
                </a:moveTo>
                <a:lnTo>
                  <a:pt x="9655890" y="0"/>
                </a:lnTo>
                <a:lnTo>
                  <a:pt x="9655890" y="7079982"/>
                </a:lnTo>
                <a:lnTo>
                  <a:pt x="0" y="7079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코드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49112" y="1098661"/>
            <a:ext cx="1973610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헤더 및 함수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03726" y="1098661"/>
            <a:ext cx="3486150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전역변수 및 메인 함수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8700" y="5830855"/>
            <a:ext cx="16230600" cy="0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043064" y="1384411"/>
            <a:ext cx="10201872" cy="4437727"/>
          </a:xfrm>
          <a:custGeom>
            <a:avLst/>
            <a:gdLst/>
            <a:ahLst/>
            <a:cxnLst/>
            <a:rect r="r" b="b" t="t" l="l"/>
            <a:pathLst>
              <a:path h="4437727" w="10201872">
                <a:moveTo>
                  <a:pt x="0" y="0"/>
                </a:moveTo>
                <a:lnTo>
                  <a:pt x="10201872" y="0"/>
                </a:lnTo>
                <a:lnTo>
                  <a:pt x="10201872" y="4437727"/>
                </a:lnTo>
                <a:lnTo>
                  <a:pt x="0" y="4437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608" t="0" r="-48637" b="-11627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02826" y="5976049"/>
            <a:ext cx="9842110" cy="3853932"/>
          </a:xfrm>
          <a:custGeom>
            <a:avLst/>
            <a:gdLst/>
            <a:ahLst/>
            <a:cxnLst/>
            <a:rect r="r" b="b" t="t" l="l"/>
            <a:pathLst>
              <a:path h="3853932" w="9842110">
                <a:moveTo>
                  <a:pt x="0" y="0"/>
                </a:moveTo>
                <a:lnTo>
                  <a:pt x="9842110" y="0"/>
                </a:lnTo>
                <a:lnTo>
                  <a:pt x="9842110" y="3853932"/>
                </a:lnTo>
                <a:lnTo>
                  <a:pt x="0" y="3853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29" t="-89416" r="-1432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흐름도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1753" y="2634548"/>
            <a:ext cx="1505013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00"/>
              </a:lnSpc>
              <a:spcBef>
                <a:spcPct val="0"/>
              </a:spcBef>
            </a:pPr>
            <a:r>
              <a:rPr lang="en-US" sz="15000" strike="noStrike" u="none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3950" y="6373780"/>
            <a:ext cx="1505013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00"/>
              </a:lnSpc>
              <a:spcBef>
                <a:spcPct val="0"/>
              </a:spcBef>
            </a:pPr>
            <a:r>
              <a:rPr lang="en-US" sz="15000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0" y="2558044"/>
            <a:ext cx="3611744" cy="2585456"/>
          </a:xfrm>
          <a:custGeom>
            <a:avLst/>
            <a:gdLst/>
            <a:ahLst/>
            <a:cxnLst/>
            <a:rect r="r" b="b" t="t" l="l"/>
            <a:pathLst>
              <a:path h="2585456" w="3611744">
                <a:moveTo>
                  <a:pt x="0" y="0"/>
                </a:moveTo>
                <a:lnTo>
                  <a:pt x="3611744" y="0"/>
                </a:lnTo>
                <a:lnTo>
                  <a:pt x="3611744" y="2585456"/>
                </a:lnTo>
                <a:lnTo>
                  <a:pt x="0" y="2585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11744" y="2796520"/>
            <a:ext cx="6123357" cy="4693959"/>
          </a:xfrm>
          <a:custGeom>
            <a:avLst/>
            <a:gdLst/>
            <a:ahLst/>
            <a:cxnLst/>
            <a:rect r="r" b="b" t="t" l="l"/>
            <a:pathLst>
              <a:path h="4693959" w="6123357">
                <a:moveTo>
                  <a:pt x="0" y="0"/>
                </a:moveTo>
                <a:lnTo>
                  <a:pt x="6123357" y="0"/>
                </a:lnTo>
                <a:lnTo>
                  <a:pt x="6123357" y="4693960"/>
                </a:lnTo>
                <a:lnTo>
                  <a:pt x="0" y="4693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74978" y="5585525"/>
            <a:ext cx="6106147" cy="3613842"/>
          </a:xfrm>
          <a:custGeom>
            <a:avLst/>
            <a:gdLst/>
            <a:ahLst/>
            <a:cxnLst/>
            <a:rect r="r" b="b" t="t" l="l"/>
            <a:pathLst>
              <a:path h="3613842" w="6106147">
                <a:moveTo>
                  <a:pt x="0" y="0"/>
                </a:moveTo>
                <a:lnTo>
                  <a:pt x="6106147" y="0"/>
                </a:lnTo>
                <a:lnTo>
                  <a:pt x="6106147" y="3613843"/>
                </a:lnTo>
                <a:lnTo>
                  <a:pt x="0" y="361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07715" y="1029848"/>
            <a:ext cx="4261284" cy="4329283"/>
          </a:xfrm>
          <a:custGeom>
            <a:avLst/>
            <a:gdLst/>
            <a:ahLst/>
            <a:cxnLst/>
            <a:rect r="r" b="b" t="t" l="l"/>
            <a:pathLst>
              <a:path h="4329283" w="4261284">
                <a:moveTo>
                  <a:pt x="0" y="0"/>
                </a:moveTo>
                <a:lnTo>
                  <a:pt x="4261284" y="0"/>
                </a:lnTo>
                <a:lnTo>
                  <a:pt x="4261284" y="4329283"/>
                </a:lnTo>
                <a:lnTo>
                  <a:pt x="0" y="432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23950" y="944123"/>
            <a:ext cx="2152439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1번 코드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11744" y="1189510"/>
            <a:ext cx="1505013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 strike="noStrike" u="none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1-1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21217" y="5356925"/>
            <a:ext cx="1505013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1-2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21217" y="571501"/>
            <a:ext cx="1505013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1-3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0221217" y="1384420"/>
            <a:ext cx="0" cy="7673586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10221217" y="5471225"/>
            <a:ext cx="7556761" cy="0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3285914" y="2189321"/>
            <a:ext cx="0" cy="6261577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7259300" y="-200025"/>
            <a:ext cx="1505013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 strike="noStrike" u="none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1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86566" y="7671455"/>
            <a:ext cx="4930191" cy="1827187"/>
          </a:xfrm>
          <a:custGeom>
            <a:avLst/>
            <a:gdLst/>
            <a:ahLst/>
            <a:cxnLst/>
            <a:rect r="r" b="b" t="t" l="l"/>
            <a:pathLst>
              <a:path h="1827187" w="4930191">
                <a:moveTo>
                  <a:pt x="0" y="0"/>
                </a:moveTo>
                <a:lnTo>
                  <a:pt x="4930191" y="0"/>
                </a:lnTo>
                <a:lnTo>
                  <a:pt x="4930191" y="1827187"/>
                </a:lnTo>
                <a:lnTo>
                  <a:pt x="0" y="18271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697" t="-158680" r="-93563" b="-115393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356569" y="-157125"/>
            <a:ext cx="9942246" cy="10165889"/>
            <a:chOff x="0" y="0"/>
            <a:chExt cx="13256328" cy="135545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256328" cy="9140493"/>
            </a:xfrm>
            <a:custGeom>
              <a:avLst/>
              <a:gdLst/>
              <a:ahLst/>
              <a:cxnLst/>
              <a:rect r="r" b="b" t="t" l="l"/>
              <a:pathLst>
                <a:path h="9140493" w="13256328">
                  <a:moveTo>
                    <a:pt x="0" y="0"/>
                  </a:moveTo>
                  <a:lnTo>
                    <a:pt x="13256328" y="0"/>
                  </a:lnTo>
                  <a:lnTo>
                    <a:pt x="13256328" y="9140493"/>
                  </a:lnTo>
                  <a:lnTo>
                    <a:pt x="0" y="9140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97" r="0" b="-397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9140493"/>
              <a:ext cx="11085909" cy="4414025"/>
            </a:xfrm>
            <a:custGeom>
              <a:avLst/>
              <a:gdLst/>
              <a:ahLst/>
              <a:cxnLst/>
              <a:rect r="r" b="b" t="t" l="l"/>
              <a:pathLst>
                <a:path h="4414025" w="11085909">
                  <a:moveTo>
                    <a:pt x="0" y="0"/>
                  </a:moveTo>
                  <a:lnTo>
                    <a:pt x="11085909" y="0"/>
                  </a:lnTo>
                  <a:lnTo>
                    <a:pt x="11085909" y="4414026"/>
                  </a:lnTo>
                  <a:lnTo>
                    <a:pt x="0" y="4414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66" t="-397" r="0" b="-397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8395" y="1815173"/>
            <a:ext cx="29618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제품 메뉴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DAGfg6lIdsE</dc:identifier>
  <dcterms:modified xsi:type="dcterms:W3CDTF">2011-08-01T06:04:30Z</dcterms:modified>
  <cp:revision>1</cp:revision>
  <dc:title>POS기 시스템</dc:title>
</cp:coreProperties>
</file>